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3" r:id="rId5"/>
    <p:sldId id="334" r:id="rId6"/>
    <p:sldId id="335" r:id="rId7"/>
    <p:sldId id="332" r:id="rId8"/>
    <p:sldId id="318" r:id="rId9"/>
    <p:sldId id="336" r:id="rId10"/>
    <p:sldId id="323" r:id="rId11"/>
    <p:sldId id="317" r:id="rId12"/>
    <p:sldId id="305" r:id="rId13"/>
    <p:sldId id="333" r:id="rId14"/>
    <p:sldId id="312" r:id="rId15"/>
    <p:sldId id="322" r:id="rId16"/>
  </p:sldIdLst>
  <p:sldSz cx="9144000" cy="5143500" type="screen16x9"/>
  <p:notesSz cx="6858000" cy="9144000"/>
  <p:embeddedFontLst>
    <p:embeddedFont>
      <p:font typeface="Playfair Display" panose="00000500000000000000"/>
      <p:regular r:id="rId20"/>
    </p:embeddedFont>
    <p:embeddedFont>
      <p:font typeface="Raleway"/>
      <p:regular r:id="rId21"/>
    </p:embeddedFont>
    <p:embeddedFont>
      <p:font typeface="Montserrat" panose="00000500000000000000"/>
      <p:regular r:id="rId22"/>
    </p:embeddedFont>
    <p:embeddedFont>
      <p:font typeface="Arial Unicode MS" panose="020B0604020202020204" pitchFamily="34" charset="-128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/>
    <p:restoredTop sz="94675"/>
  </p:normalViewPr>
  <p:slideViewPr>
    <p:cSldViewPr snapToGrid="0">
      <p:cViewPr>
        <p:scale>
          <a:sx n="90" d="100"/>
          <a:sy n="90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/>
          <a:srcRect l="19" r="29"/>
          <a:stretch>
            <a:fillRect/>
          </a:stretch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 panose="00000500000000000000"/>
              <a:buNone/>
              <a:defRPr sz="3000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010" y="1362710"/>
            <a:ext cx="7710805" cy="21291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000"/>
              <a:t>Hospital management system</a:t>
            </a:r>
            <a:endParaRPr sz="400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 panose="020B0604020202020204" pitchFamily="34" charset="-128"/>
                <a:ea typeface="inherit"/>
              </a:rPr>
              <a:t>Relaxed style presentation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18.07.24</a:t>
            </a:r>
            <a:endParaRPr lang="en-US" altLang="zh-CN"/>
          </a:p>
          <a:p>
            <a:r>
              <a:rPr lang="en-US" altLang="zh-CN">
                <a:ea typeface="宋体" charset="0"/>
              </a:rPr>
              <a:t>Ding Yeming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r>
              <a:rPr lang="en-US" altLang="zh-CN" sz="2000" b="1">
                <a:sym typeface="+mn-ea"/>
              </a:rPr>
              <a:t>Sequence </a:t>
            </a:r>
            <a:r>
              <a:rPr lang="en-US" altLang="zh-CN" sz="2000" b="1">
                <a:sym typeface="+mn-ea"/>
              </a:rPr>
              <a:t>Diagram</a:t>
            </a:r>
            <a:endParaRPr sz="2000">
              <a:sym typeface="+mn-ea"/>
            </a:endParaRPr>
          </a:p>
        </p:txBody>
      </p:sp>
      <p:pic>
        <p:nvPicPr>
          <p:cNvPr id="4" name="图片 3" descr="doctor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355600"/>
            <a:ext cx="3248025" cy="4962525"/>
          </a:xfrm>
          <a:prstGeom prst="rect">
            <a:avLst/>
          </a:prstGeom>
        </p:spPr>
      </p:pic>
      <p:pic>
        <p:nvPicPr>
          <p:cNvPr id="6" name="图片 5" descr="004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0670"/>
            <a:ext cx="3248025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r>
              <a:rPr lang="en-US" altLang="zh-CN" sz="2000" b="1">
                <a:sym typeface="+mn-ea"/>
              </a:rPr>
              <a:t>CRUD Sequence Diagram</a:t>
            </a:r>
            <a:endParaRPr lang="en-US" altLang="zh-CN" sz="2000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8710" y="808990"/>
            <a:ext cx="6372860" cy="3243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8632190" cy="4987290"/>
          </a:xfrm>
        </p:spPr>
        <p:txBody>
          <a:bodyPr/>
          <a:p>
            <a:r>
              <a:rPr lang="zh-CN" altLang="en-US" sz="2000">
                <a:sym typeface="+mn-ea"/>
              </a:rPr>
              <a:t>Function: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Doctor Information Management: Administrators can add, edit, and delete doctors' personal information, including name, gender, contact information, and more.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Patient Information Management: Administrators can add, edit, and remove patient personal information, including name, age, contact information, etc.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Medical records management: can record and view the patient's medical records, including medical time, symptom description, diagnosis results, etc.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Department information management: Administrators can add, edit, and delete department information, including department names and department directors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8632190" cy="4987290"/>
          </a:xfrm>
        </p:spPr>
        <p:txBody>
          <a:bodyPr/>
          <a:p>
            <a:r>
              <a:rPr lang="zh-CN" altLang="en-US" sz="2000">
                <a:sym typeface="+mn-ea"/>
              </a:rPr>
              <a:t>Function: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Drug Information Management: Administrators can add, edit, and delete drug information, including drug name, drug specifications, etc.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Inventory management: Support drug inventory management, including drug storage, storage and inventory inquiries. 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Project introduction</a:t>
            </a:r>
            <a:endParaRPr lang="en-US" altLang="zh-CN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02615" y="8058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The main body of hospital management information is the medical information of patients. With the in-depth application of information technology in hospitals, we need to study and deal with the relationship between medical orders and patients' accounting, medicine, examination, treatment and so on.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Combined with course learning, the task of this project is to design a hospital management system, which is developed based on Django framework, combined with html front-end framework, uses Python language, and uses MySql as the background database, so as to satisfy users' online viewing of hospital information data and other functions.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core function modules of this system include: doctor management, patient management, ward management, department management, drug management, authority management and so on.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HTML</a:t>
            </a:r>
            <a:endParaRPr lang="en-US" altLang="zh-CN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02615" y="8058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pic>
        <p:nvPicPr>
          <p:cNvPr id="5" name="图片 4" descr="WeChatdcc8b8c07a6e94b2c13c58a6337aaf0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1145540"/>
            <a:ext cx="6756400" cy="3287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SQL</a:t>
            </a:r>
            <a:endParaRPr lang="en-US" altLang="zh-CN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02615" y="8058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/>
          </a:p>
        </p:txBody>
      </p:sp>
      <p:pic>
        <p:nvPicPr>
          <p:cNvPr id="4" name="图片 3" descr="WeChat8b7cb2567fcd782d616927b00cf1a48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805815"/>
            <a:ext cx="9144000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Structure</a:t>
            </a:r>
            <a:endParaRPr lang="en-US" altLang="zh-CN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602615" y="8058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Front-end (HTML) : Presents the user interface.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Back end (Django) : The back end includes models, views, and URL routing.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Database (SQL) : Store data, doctor information, patient information.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1375" y="2825115"/>
            <a:ext cx="6680835" cy="1046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System use case</a:t>
            </a:r>
            <a:endParaRPr lang="en-US" altLang="zh-CN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3450" y="689610"/>
            <a:ext cx="5543550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endParaRPr lang="en-US" altLang="zh-CN" sz="2000" b="1"/>
          </a:p>
        </p:txBody>
      </p:sp>
      <p:pic>
        <p:nvPicPr>
          <p:cNvPr id="2" name="图片 1" descr="WeChat3547daebf2d9e122dc32dc82220574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0"/>
            <a:ext cx="7583805" cy="4765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715" y="-231140"/>
            <a:ext cx="4921885" cy="1666875"/>
          </a:xfrm>
        </p:spPr>
        <p:txBody>
          <a:bodyPr/>
          <a:p>
            <a:pPr algn="l"/>
            <a:r>
              <a:rPr lang="en-US" altLang="zh-CN" sz="2000" b="1"/>
              <a:t>class diagram</a:t>
            </a:r>
            <a:endParaRPr lang="en-US" altLang="zh-CN" sz="2000" b="1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8960" y="356235"/>
            <a:ext cx="6475095" cy="4610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2000" b="1"/>
              <a:t>Sequence </a:t>
            </a:r>
            <a:r>
              <a:rPr lang="en-US" altLang="zh-CN" sz="2000" b="1">
                <a:sym typeface="+mn-ea"/>
              </a:rPr>
              <a:t>Diagram</a:t>
            </a:r>
            <a:endParaRPr lang="en-US" altLang="zh-CN" sz="2000" b="1"/>
          </a:p>
        </p:txBody>
      </p:sp>
      <p:pic>
        <p:nvPicPr>
          <p:cNvPr id="4" name="图片 3" descr="01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922655"/>
            <a:ext cx="2867025" cy="2867025"/>
          </a:xfrm>
          <a:prstGeom prst="rect">
            <a:avLst/>
          </a:prstGeom>
        </p:spPr>
      </p:pic>
      <p:pic>
        <p:nvPicPr>
          <p:cNvPr id="6" name="图片 5" descr="patient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46405"/>
            <a:ext cx="4391025" cy="38195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2074</Words>
  <Application>WPS 文字</Application>
  <PresentationFormat>全屏显示(16:9)</PresentationFormat>
  <Paragraphs>42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Arial</vt:lpstr>
      <vt:lpstr>Playfair Display</vt:lpstr>
      <vt:lpstr>Raleway</vt:lpstr>
      <vt:lpstr>Montserrat</vt:lpstr>
      <vt:lpstr>Arial Unicode MS</vt:lpstr>
      <vt:lpstr>inherit</vt:lpstr>
      <vt:lpstr>Thonburi</vt:lpstr>
      <vt:lpstr>宋体</vt:lpstr>
      <vt:lpstr>汉仪书宋二KW</vt:lpstr>
      <vt:lpstr>微软雅黑</vt:lpstr>
      <vt:lpstr>汉仪旗黑</vt:lpstr>
      <vt:lpstr>Arial Unicode MS</vt:lpstr>
      <vt:lpstr>Formal Conference Style Presentation by Slidesgo</vt:lpstr>
      <vt:lpstr>Hospital management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Sequence Diagram</vt:lpstr>
      <vt:lpstr>Sequence Diagram</vt:lpstr>
      <vt:lpstr>Function:  Doctor Information Management: Administrators can add, edit, and delete doctors' personal information, including name, gender, contact information, and more.  Patient Information Management: Administrators can add, edit, and remove patient personal information, including name, age, contact information, etc.  Medical records management: can record and view the patient's medical records, including medical time, symptom description, diagnosis results, etc.  Department information management: Administrators can add, edit, and delete department information, including department names and department directors</vt:lpstr>
      <vt:lpstr>Function:  Drug Information Management: Administrators can add, edit, and delete drug information, including drug name, drug specifications, etc.  Inventory management: Support drug inventory management, including drug storage, storage and inventory inquiries. Email alerts can be sent when the stock is less than a certain amount.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 Finance and  Business management.</dc:title>
  <dc:creator/>
  <cp:lastModifiedBy>丁烨明</cp:lastModifiedBy>
  <cp:revision>37</cp:revision>
  <dcterms:created xsi:type="dcterms:W3CDTF">2024-07-21T07:10:52Z</dcterms:created>
  <dcterms:modified xsi:type="dcterms:W3CDTF">2024-07-21T07:10:52Z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13D9B738E434DD7BA86E1266F6864E88_42</vt:lpwstr>
  </property>
  <property fmtid="{D5CDD505-2E9C-101B-9397-08002B2CF9AE}" pid="3" name="KSOProductBuildVer">
    <vt:lpwstr>2052-6.5.2.8766</vt:lpwstr>
  </property>
</Properties>
</file>